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Medium" charset="1" panose="00000600000000000000"/>
      <p:regular r:id="rId24"/>
    </p:embeddedFont>
    <p:embeddedFont>
      <p:font typeface="Poppins Extra-Light" charset="1" panose="00000300000000000000"/>
      <p:regular r:id="rId25"/>
    </p:embeddedFont>
    <p:embeddedFont>
      <p:font typeface="Alegreya Sans SC Bold" charset="1" panose="000008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VAGBNTdwoTg.mp4" Type="http://schemas.openxmlformats.org/officeDocument/2006/relationships/video"/><Relationship Id="rId4" Target="../media/VAGBNTdwoTg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8659" y="1711253"/>
            <a:ext cx="3530681" cy="2707132"/>
          </a:xfrm>
          <a:custGeom>
            <a:avLst/>
            <a:gdLst/>
            <a:ahLst/>
            <a:cxnLst/>
            <a:rect r="r" b="b" t="t" l="l"/>
            <a:pathLst>
              <a:path h="2707132" w="3530681">
                <a:moveTo>
                  <a:pt x="0" y="0"/>
                </a:moveTo>
                <a:lnTo>
                  <a:pt x="3530682" y="0"/>
                </a:lnTo>
                <a:lnTo>
                  <a:pt x="3530682" y="2707132"/>
                </a:lnTo>
                <a:lnTo>
                  <a:pt x="0" y="270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379" t="-81701" r="-55932" b="-951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6148" y="5721507"/>
            <a:ext cx="14835703" cy="97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5452" spc="534">
                <a:solidFill>
                  <a:srgbClr val="F9541C"/>
                </a:solidFill>
                <a:latin typeface="Poppins Medium"/>
              </a:rPr>
              <a:t>TEACH</a:t>
            </a:r>
            <a:r>
              <a:rPr lang="en-US" sz="5452" spc="534">
                <a:solidFill>
                  <a:srgbClr val="06C8E4"/>
                </a:solidFill>
                <a:latin typeface="Poppins Medium"/>
              </a:rPr>
              <a:t> TO LEARN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89958" y="6767275"/>
            <a:ext cx="12325505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7"/>
              </a:lnSpc>
            </a:pPr>
            <a:r>
              <a:rPr lang="en-US" sz="2998" spc="293">
                <a:solidFill>
                  <a:srgbClr val="06C8E4"/>
                </a:solidFill>
                <a:latin typeface="Poppins Extra-Light"/>
              </a:rPr>
              <a:t>PRESENTED FOR DR. RASHA ELBANNA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36738" y="8964245"/>
            <a:ext cx="7776879" cy="93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3"/>
              </a:lnSpc>
            </a:pPr>
            <a:r>
              <a:rPr lang="en-US" sz="2676" spc="262">
                <a:solidFill>
                  <a:srgbClr val="06C8E4"/>
                </a:solidFill>
                <a:latin typeface="Poppins Medium"/>
              </a:rPr>
              <a:t>By Pakinam,Karim,Ahmed,Sama,Yassmin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624" y="4313840"/>
            <a:ext cx="5230751" cy="14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6"/>
              </a:lnSpc>
              <a:spcBef>
                <a:spcPct val="0"/>
              </a:spcBef>
            </a:pPr>
            <a:r>
              <a:rPr lang="en-US" sz="7804">
                <a:solidFill>
                  <a:srgbClr val="F9541C"/>
                </a:solidFill>
                <a:latin typeface="Alegreya Sans SC Bold"/>
              </a:rPr>
              <a:t>  L</a:t>
            </a:r>
            <a:r>
              <a:rPr lang="en-US" sz="7804">
                <a:solidFill>
                  <a:srgbClr val="06C8E4"/>
                </a:solidFill>
                <a:latin typeface="Alegreya Sans SC Bold"/>
              </a:rPr>
              <a:t>&amp;ARN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84" y="2978831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3" t="0" r="-15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4925" y="2912021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1" t="0" r="-55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91142" y="2912021"/>
            <a:ext cx="3016352" cy="6281304"/>
          </a:xfrm>
          <a:custGeom>
            <a:avLst/>
            <a:gdLst/>
            <a:ahLst/>
            <a:cxnLst/>
            <a:rect r="r" b="b" t="t" l="l"/>
            <a:pathLst>
              <a:path h="6281304" w="3016352">
                <a:moveTo>
                  <a:pt x="0" y="0"/>
                </a:moveTo>
                <a:lnTo>
                  <a:pt x="3016352" y="0"/>
                </a:lnTo>
                <a:lnTo>
                  <a:pt x="3016352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3" r="0" b="-2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1295" y="2976994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5" t="0" r="-6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5784" y="2978831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" t="0" r="-8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4630" y="2978831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3" r="0" b="-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6549" y="2980667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9" t="0" r="-97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43194" y="2988030"/>
            <a:ext cx="3143473" cy="6270270"/>
          </a:xfrm>
          <a:custGeom>
            <a:avLst/>
            <a:gdLst/>
            <a:ahLst/>
            <a:cxnLst/>
            <a:rect r="r" b="b" t="t" l="l"/>
            <a:pathLst>
              <a:path h="6270270" w="3143473">
                <a:moveTo>
                  <a:pt x="0" y="0"/>
                </a:moveTo>
                <a:lnTo>
                  <a:pt x="3143473" y="0"/>
                </a:lnTo>
                <a:lnTo>
                  <a:pt x="3143473" y="6270270"/>
                </a:lnTo>
                <a:lnTo>
                  <a:pt x="0" y="627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7487" y="2988030"/>
            <a:ext cx="2999779" cy="6281304"/>
          </a:xfrm>
          <a:custGeom>
            <a:avLst/>
            <a:gdLst/>
            <a:ahLst/>
            <a:cxnLst/>
            <a:rect r="r" b="b" t="t" l="l"/>
            <a:pathLst>
              <a:path h="6281304" w="2999779">
                <a:moveTo>
                  <a:pt x="0" y="0"/>
                </a:moveTo>
                <a:lnTo>
                  <a:pt x="2999779" y="0"/>
                </a:lnTo>
                <a:lnTo>
                  <a:pt x="2999779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5" t="0" r="-179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42215" y="2976994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1" t="0" r="-11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6881" y="2976994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2" r="0" b="-9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42215" y="2976994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" t="0" r="-2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7856" y="2976994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" t="0" r="-3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5014" y="2978831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8" y="0"/>
                </a:lnTo>
                <a:lnTo>
                  <a:pt x="2994568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0" r="0" b="-6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392" y="2972567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8" t="0" r="-51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6159" y="2972567"/>
            <a:ext cx="3044340" cy="6279469"/>
          </a:xfrm>
          <a:custGeom>
            <a:avLst/>
            <a:gdLst/>
            <a:ahLst/>
            <a:cxnLst/>
            <a:rect r="r" b="b" t="t" l="l"/>
            <a:pathLst>
              <a:path h="6279469" w="3044340">
                <a:moveTo>
                  <a:pt x="0" y="0"/>
                </a:moveTo>
                <a:lnTo>
                  <a:pt x="3044340" y="0"/>
                </a:lnTo>
                <a:lnTo>
                  <a:pt x="3044340" y="6279470"/>
                </a:lnTo>
                <a:lnTo>
                  <a:pt x="0" y="627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3477" y="2980667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6" y="0"/>
                </a:lnTo>
                <a:lnTo>
                  <a:pt x="2981046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9" t="0" r="-6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102" r="0" b="673"/>
          <a:stretch>
            <a:fillRect/>
          </a:stretch>
        </p:blipFill>
        <p:spPr>
          <a:xfrm flipH="false" flipV="false" rot="0">
            <a:off x="6560562" y="1028700"/>
            <a:ext cx="5166876" cy="8682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608" y="3736329"/>
            <a:ext cx="12706784" cy="231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00"/>
              </a:lnSpc>
            </a:pPr>
            <a:r>
              <a:rPr lang="en-US" sz="12971" spc="1271">
                <a:solidFill>
                  <a:srgbClr val="06C8E4"/>
                </a:solidFill>
                <a:latin typeface="Poppins Bold"/>
              </a:rPr>
              <a:t>Thank you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14613"/>
            <a:ext cx="7105765" cy="162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22"/>
              </a:lnSpc>
            </a:pPr>
            <a:r>
              <a:rPr lang="en-US" sz="9074" spc="889">
                <a:solidFill>
                  <a:srgbClr val="06C8E4"/>
                </a:solidFill>
                <a:latin typeface="Poppins Semi-Bold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8301" y="3743181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8301" y="4765037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8301" y="5879308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301" y="6896420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5620" y="3743181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5620" y="4854665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5620" y="5966149"/>
            <a:ext cx="10317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702">
                <a:solidFill>
                  <a:srgbClr val="06C8E4"/>
                </a:solidFill>
                <a:latin typeface="Poppins Bold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0358" y="3861709"/>
            <a:ext cx="5165824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29479" y="4882523"/>
            <a:ext cx="5186703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KEY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0358" y="6044847"/>
            <a:ext cx="4340680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4"/>
              </a:lnSpc>
              <a:spcBef>
                <a:spcPct val="0"/>
              </a:spcBef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DESIGN RATIONALE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0358" y="7013906"/>
            <a:ext cx="5186703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4"/>
              </a:lnSpc>
              <a:spcBef>
                <a:spcPct val="0"/>
              </a:spcBef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DEMONSTRATION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85878" y="3861709"/>
            <a:ext cx="4958970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4"/>
              </a:lnSpc>
              <a:spcBef>
                <a:spcPct val="0"/>
              </a:spcBef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USER EXPERIENCE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5878" y="4973193"/>
            <a:ext cx="5473422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4"/>
              </a:lnSpc>
              <a:spcBef>
                <a:spcPct val="0"/>
              </a:spcBef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FEEDBACK MECHANISMS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85878" y="6083635"/>
            <a:ext cx="2736711" cy="4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4"/>
              </a:lnSpc>
              <a:spcBef>
                <a:spcPct val="0"/>
              </a:spcBef>
            </a:pPr>
            <a:r>
              <a:rPr lang="en-US" sz="2778" spc="272">
                <a:solidFill>
                  <a:srgbClr val="06C8E4"/>
                </a:solidFill>
                <a:latin typeface="Poppins"/>
              </a:rPr>
              <a:t>CONCLUSION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60554" y="9031160"/>
            <a:ext cx="1185942" cy="909315"/>
          </a:xfrm>
          <a:custGeom>
            <a:avLst/>
            <a:gdLst/>
            <a:ahLst/>
            <a:cxnLst/>
            <a:rect r="r" b="b" t="t" l="l"/>
            <a:pathLst>
              <a:path h="909315" w="1185942">
                <a:moveTo>
                  <a:pt x="0" y="0"/>
                </a:moveTo>
                <a:lnTo>
                  <a:pt x="1185942" y="0"/>
                </a:lnTo>
                <a:lnTo>
                  <a:pt x="1185942" y="909315"/>
                </a:lnTo>
                <a:lnTo>
                  <a:pt x="0" y="909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379" t="-81701" r="-55932" b="-9519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050" y="1028700"/>
            <a:ext cx="13122582" cy="6369354"/>
            <a:chOff x="0" y="0"/>
            <a:chExt cx="17496776" cy="849247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7496776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43"/>
                </a:lnSpc>
              </a:pPr>
              <a:r>
                <a:rPr lang="en-US" sz="8119" spc="795">
                  <a:solidFill>
                    <a:srgbClr val="06C8E4"/>
                  </a:solidFill>
                  <a:latin typeface="Poppins"/>
                </a:rPr>
                <a:t>What is the problem?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61950"/>
              <a:ext cx="14988435" cy="122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35139" indent="-317570" lvl="1">
                <a:lnSpc>
                  <a:spcPts val="3530"/>
                </a:lnSpc>
                <a:buFont typeface="Arial"/>
                <a:buChar char="•"/>
              </a:pPr>
              <a:r>
                <a:rPr lang="en-US" sz="2941" spc="288">
                  <a:solidFill>
                    <a:srgbClr val="000000"/>
                  </a:solidFill>
                  <a:latin typeface="Poppins"/>
                </a:rPr>
                <a:t>F</a:t>
              </a:r>
              <a:r>
                <a:rPr lang="en-US" sz="2941" spc="288" u="none">
                  <a:solidFill>
                    <a:srgbClr val="000000"/>
                  </a:solidFill>
                  <a:latin typeface="Poppins"/>
                </a:rPr>
                <a:t>ree online courses sometimes have poor content, so people need better options.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680694"/>
              <a:ext cx="12391174" cy="3811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34746" indent="-317373" lvl="1">
                <a:lnSpc>
                  <a:spcPts val="5880"/>
                </a:lnSpc>
                <a:buFont typeface="Arial"/>
                <a:buChar char="•"/>
              </a:pPr>
              <a:r>
                <a:rPr lang="en-US" sz="2940" spc="288">
                  <a:solidFill>
                    <a:srgbClr val="000000"/>
                  </a:solidFill>
                  <a:latin typeface="Poppins"/>
                </a:rPr>
                <a:t>M</a:t>
              </a:r>
              <a:r>
                <a:rPr lang="en-US" sz="2940" spc="288">
                  <a:solidFill>
                    <a:srgbClr val="000000"/>
                  </a:solidFill>
                  <a:latin typeface="Poppins"/>
                </a:rPr>
                <a:t>any skill-based courses come with prohibitive costs, making them inaccessible to a large portion of learners.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47321" y="3189689"/>
            <a:ext cx="7188914" cy="8764322"/>
            <a:chOff x="0" y="0"/>
            <a:chExt cx="9585219" cy="11685763"/>
          </a:xfrm>
        </p:grpSpPr>
        <p:grpSp>
          <p:nvGrpSpPr>
            <p:cNvPr name="Group 7" id="7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0411339" y="3283254"/>
            <a:ext cx="3149293" cy="4114800"/>
          </a:xfrm>
          <a:custGeom>
            <a:avLst/>
            <a:gdLst/>
            <a:ahLst/>
            <a:cxnLst/>
            <a:rect r="r" b="b" t="t" l="l"/>
            <a:pathLst>
              <a:path h="4114800" w="3149293">
                <a:moveTo>
                  <a:pt x="0" y="0"/>
                </a:moveTo>
                <a:lnTo>
                  <a:pt x="3149293" y="0"/>
                </a:lnTo>
                <a:lnTo>
                  <a:pt x="3149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2508" y="3188923"/>
            <a:ext cx="7188914" cy="8764322"/>
            <a:chOff x="0" y="0"/>
            <a:chExt cx="9585219" cy="11685763"/>
          </a:xfrm>
        </p:grpSpPr>
        <p:grpSp>
          <p:nvGrpSpPr>
            <p:cNvPr name="Group 3" id="3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457279" y="427007"/>
            <a:ext cx="2659372" cy="2761916"/>
          </a:xfrm>
          <a:custGeom>
            <a:avLst/>
            <a:gdLst/>
            <a:ahLst/>
            <a:cxnLst/>
            <a:rect r="r" b="b" t="t" l="l"/>
            <a:pathLst>
              <a:path h="2761916" w="2659372">
                <a:moveTo>
                  <a:pt x="0" y="0"/>
                </a:moveTo>
                <a:lnTo>
                  <a:pt x="2659372" y="0"/>
                </a:lnTo>
                <a:lnTo>
                  <a:pt x="2659372" y="2761916"/>
                </a:lnTo>
                <a:lnTo>
                  <a:pt x="0" y="276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0047" y="576846"/>
            <a:ext cx="7653338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Project Idea: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7283" y="7829194"/>
            <a:ext cx="10790039" cy="52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948" spc="288">
                <a:solidFill>
                  <a:srgbClr val="000000"/>
                </a:solidFill>
                <a:latin typeface="Poppins"/>
              </a:rPr>
              <a:t>• An online learning and skill exchange platform.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7283" y="5067300"/>
            <a:ext cx="12196644" cy="51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4"/>
              </a:lnSpc>
              <a:spcBef>
                <a:spcPct val="0"/>
              </a:spcBef>
            </a:pPr>
            <a:r>
              <a:rPr lang="en-US" sz="2930" spc="287">
                <a:solidFill>
                  <a:srgbClr val="000000"/>
                </a:solidFill>
                <a:latin typeface="Poppins"/>
              </a:rPr>
              <a:t>• Users earn points by teaching others content or skills.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7283" y="6448374"/>
            <a:ext cx="15019020" cy="5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2930" spc="287">
                <a:solidFill>
                  <a:srgbClr val="000000"/>
                </a:solidFill>
                <a:latin typeface="Poppins"/>
              </a:rPr>
              <a:t>• Points can be used to pay for lessons or tutorials from other users.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6823" y="3608023"/>
            <a:ext cx="17991177" cy="10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2930" spc="287">
                <a:solidFill>
                  <a:srgbClr val="000000"/>
                </a:solidFill>
                <a:latin typeface="Poppins"/>
              </a:rPr>
              <a:t>• The system facilitates communication between learners and instructors for scheduling and conducting lessons.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9513" y="320233"/>
            <a:ext cx="3019251" cy="2744180"/>
          </a:xfrm>
          <a:custGeom>
            <a:avLst/>
            <a:gdLst/>
            <a:ahLst/>
            <a:cxnLst/>
            <a:rect r="r" b="b" t="t" l="l"/>
            <a:pathLst>
              <a:path h="2744180" w="3019251">
                <a:moveTo>
                  <a:pt x="0" y="0"/>
                </a:moveTo>
                <a:lnTo>
                  <a:pt x="3019252" y="0"/>
                </a:lnTo>
                <a:lnTo>
                  <a:pt x="3019252" y="2744181"/>
                </a:lnTo>
                <a:lnTo>
                  <a:pt x="0" y="2744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78539"/>
            <a:ext cx="7486089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3"/>
              </a:lnSpc>
            </a:pPr>
            <a:r>
              <a:rPr lang="en-US" sz="8194" spc="803">
                <a:solidFill>
                  <a:srgbClr val="06C8E4"/>
                </a:solidFill>
                <a:latin typeface="Poppins"/>
              </a:rPr>
              <a:t>Target audience: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4765" y="4082236"/>
            <a:ext cx="5145286" cy="201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35012" indent="-617506" lvl="1">
              <a:lnSpc>
                <a:spcPts val="7894"/>
              </a:lnSpc>
              <a:spcBef>
                <a:spcPct val="0"/>
              </a:spcBef>
              <a:buFont typeface="Arial"/>
              <a:buChar char="•"/>
            </a:pPr>
            <a:r>
              <a:rPr lang="en-US" sz="5720" spc="560">
                <a:solidFill>
                  <a:srgbClr val="000000"/>
                </a:solidFill>
                <a:latin typeface="Poppins"/>
              </a:rPr>
              <a:t>Teachers</a:t>
            </a:r>
          </a:p>
          <a:p>
            <a:pPr algn="ctr" marL="1235012" indent="-617506" lvl="1">
              <a:lnSpc>
                <a:spcPts val="7894"/>
              </a:lnSpc>
              <a:spcBef>
                <a:spcPct val="0"/>
              </a:spcBef>
              <a:buFont typeface="Arial"/>
              <a:buChar char="•"/>
            </a:pPr>
            <a:r>
              <a:rPr lang="en-US" sz="5720" spc="560">
                <a:solidFill>
                  <a:srgbClr val="000000"/>
                </a:solidFill>
                <a:latin typeface="Poppins"/>
              </a:rPr>
              <a:t>Learners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2508" y="3188923"/>
            <a:ext cx="7188914" cy="8764322"/>
            <a:chOff x="0" y="0"/>
            <a:chExt cx="9585219" cy="11685763"/>
          </a:xfrm>
        </p:grpSpPr>
        <p:grpSp>
          <p:nvGrpSpPr>
            <p:cNvPr name="Group 3" id="3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740523" y="3759505"/>
            <a:ext cx="9544794" cy="2767990"/>
          </a:xfrm>
          <a:custGeom>
            <a:avLst/>
            <a:gdLst/>
            <a:ahLst/>
            <a:cxnLst/>
            <a:rect r="r" b="b" t="t" l="l"/>
            <a:pathLst>
              <a:path h="2767990" w="9544794">
                <a:moveTo>
                  <a:pt x="0" y="0"/>
                </a:moveTo>
                <a:lnTo>
                  <a:pt x="9544794" y="0"/>
                </a:lnTo>
                <a:lnTo>
                  <a:pt x="9544794" y="2767990"/>
                </a:lnTo>
                <a:lnTo>
                  <a:pt x="0" y="276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546683">
            <a:off x="1934685" y="7246023"/>
            <a:ext cx="2050115" cy="579158"/>
          </a:xfrm>
          <a:custGeom>
            <a:avLst/>
            <a:gdLst/>
            <a:ahLst/>
            <a:cxnLst/>
            <a:rect r="r" b="b" t="t" l="l"/>
            <a:pathLst>
              <a:path h="579158" w="2050115">
                <a:moveTo>
                  <a:pt x="2050115" y="0"/>
                </a:moveTo>
                <a:lnTo>
                  <a:pt x="0" y="0"/>
                </a:lnTo>
                <a:lnTo>
                  <a:pt x="0" y="579157"/>
                </a:lnTo>
                <a:lnTo>
                  <a:pt x="2050115" y="579157"/>
                </a:lnTo>
                <a:lnTo>
                  <a:pt x="20501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9319700">
            <a:off x="4170497" y="2899344"/>
            <a:ext cx="2050115" cy="579158"/>
          </a:xfrm>
          <a:custGeom>
            <a:avLst/>
            <a:gdLst/>
            <a:ahLst/>
            <a:cxnLst/>
            <a:rect r="r" b="b" t="t" l="l"/>
            <a:pathLst>
              <a:path h="579158" w="2050115">
                <a:moveTo>
                  <a:pt x="2050115" y="0"/>
                </a:moveTo>
                <a:lnTo>
                  <a:pt x="0" y="0"/>
                </a:lnTo>
                <a:lnTo>
                  <a:pt x="0" y="579158"/>
                </a:lnTo>
                <a:lnTo>
                  <a:pt x="2050115" y="579158"/>
                </a:lnTo>
                <a:lnTo>
                  <a:pt x="20501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76716" y="2702244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Teaching mode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-6586101">
            <a:off x="4868656" y="7067353"/>
            <a:ext cx="2050115" cy="579158"/>
          </a:xfrm>
          <a:custGeom>
            <a:avLst/>
            <a:gdLst/>
            <a:ahLst/>
            <a:cxnLst/>
            <a:rect r="r" b="b" t="t" l="l"/>
            <a:pathLst>
              <a:path h="579158" w="2050115">
                <a:moveTo>
                  <a:pt x="2050115" y="579157"/>
                </a:moveTo>
                <a:lnTo>
                  <a:pt x="0" y="579157"/>
                </a:lnTo>
                <a:lnTo>
                  <a:pt x="0" y="0"/>
                </a:lnTo>
                <a:lnTo>
                  <a:pt x="2050115" y="0"/>
                </a:lnTo>
                <a:lnTo>
                  <a:pt x="2050115" y="57915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97821" y="7164894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Background (light mode)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-9438153">
            <a:off x="9372764" y="6770394"/>
            <a:ext cx="2050115" cy="579158"/>
          </a:xfrm>
          <a:custGeom>
            <a:avLst/>
            <a:gdLst/>
            <a:ahLst/>
            <a:cxnLst/>
            <a:rect r="r" b="b" t="t" l="l"/>
            <a:pathLst>
              <a:path h="579158" w="2050115">
                <a:moveTo>
                  <a:pt x="2050115" y="579157"/>
                </a:moveTo>
                <a:lnTo>
                  <a:pt x="0" y="579157"/>
                </a:lnTo>
                <a:lnTo>
                  <a:pt x="0" y="0"/>
                </a:lnTo>
                <a:lnTo>
                  <a:pt x="2050115" y="0"/>
                </a:lnTo>
                <a:lnTo>
                  <a:pt x="2050115" y="57915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9319700">
            <a:off x="8472932" y="2899344"/>
            <a:ext cx="2050115" cy="579158"/>
          </a:xfrm>
          <a:custGeom>
            <a:avLst/>
            <a:gdLst/>
            <a:ahLst/>
            <a:cxnLst/>
            <a:rect r="r" b="b" t="t" l="l"/>
            <a:pathLst>
              <a:path h="579158" w="2050115">
                <a:moveTo>
                  <a:pt x="2050116" y="0"/>
                </a:moveTo>
                <a:lnTo>
                  <a:pt x="0" y="0"/>
                </a:lnTo>
                <a:lnTo>
                  <a:pt x="0" y="579158"/>
                </a:lnTo>
                <a:lnTo>
                  <a:pt x="2050116" y="579158"/>
                </a:lnTo>
                <a:lnTo>
                  <a:pt x="20501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89426" y="218583"/>
            <a:ext cx="3659001" cy="2531286"/>
          </a:xfrm>
          <a:custGeom>
            <a:avLst/>
            <a:gdLst/>
            <a:ahLst/>
            <a:cxnLst/>
            <a:rect r="r" b="b" t="t" l="l"/>
            <a:pathLst>
              <a:path h="2531286" w="3659001">
                <a:moveTo>
                  <a:pt x="0" y="0"/>
                </a:moveTo>
                <a:lnTo>
                  <a:pt x="3659002" y="0"/>
                </a:lnTo>
                <a:lnTo>
                  <a:pt x="3659002" y="2531286"/>
                </a:lnTo>
                <a:lnTo>
                  <a:pt x="0" y="2531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445630" y="3762593"/>
            <a:ext cx="2586232" cy="2645394"/>
            <a:chOff x="0" y="0"/>
            <a:chExt cx="747901" cy="7650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7901" cy="765010"/>
            </a:xfrm>
            <a:custGeom>
              <a:avLst/>
              <a:gdLst/>
              <a:ahLst/>
              <a:cxnLst/>
              <a:rect r="r" b="b" t="t" l="l"/>
              <a:pathLst>
                <a:path h="765010" w="747901">
                  <a:moveTo>
                    <a:pt x="373951" y="0"/>
                  </a:moveTo>
                  <a:cubicBezTo>
                    <a:pt x="167423" y="0"/>
                    <a:pt x="0" y="171253"/>
                    <a:pt x="0" y="382505"/>
                  </a:cubicBezTo>
                  <a:cubicBezTo>
                    <a:pt x="0" y="593757"/>
                    <a:pt x="167423" y="765010"/>
                    <a:pt x="373951" y="765010"/>
                  </a:cubicBezTo>
                  <a:cubicBezTo>
                    <a:pt x="580478" y="765010"/>
                    <a:pt x="747901" y="593757"/>
                    <a:pt x="747901" y="382505"/>
                  </a:cubicBezTo>
                  <a:cubicBezTo>
                    <a:pt x="747901" y="171253"/>
                    <a:pt x="580478" y="0"/>
                    <a:pt x="3739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0116" y="24095"/>
              <a:ext cx="607670" cy="66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0" y="576846"/>
            <a:ext cx="8943655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Color schema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644390" y="8371896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learning mode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74507" y="8227484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Background (dark mode)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0411" y="2702244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text (light mode)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97821" y="7530621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text (dark mode)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7298" y="8516308"/>
            <a:ext cx="6021106" cy="33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48" spc="190">
                <a:solidFill>
                  <a:srgbClr val="000000"/>
                </a:solidFill>
                <a:latin typeface="Poppins"/>
              </a:rPr>
              <a:t>some Icons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195" y="2691651"/>
            <a:ext cx="3347179" cy="6694195"/>
          </a:xfrm>
          <a:custGeom>
            <a:avLst/>
            <a:gdLst/>
            <a:ahLst/>
            <a:cxnLst/>
            <a:rect r="r" b="b" t="t" l="l"/>
            <a:pathLst>
              <a:path h="6694195" w="3347179">
                <a:moveTo>
                  <a:pt x="0" y="0"/>
                </a:moveTo>
                <a:lnTo>
                  <a:pt x="3347178" y="0"/>
                </a:lnTo>
                <a:lnTo>
                  <a:pt x="3347178" y="6694195"/>
                </a:lnTo>
                <a:lnTo>
                  <a:pt x="0" y="669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50" t="-6985" r="-60291" b="-18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6948" y="2691651"/>
            <a:ext cx="3757310" cy="6694195"/>
          </a:xfrm>
          <a:custGeom>
            <a:avLst/>
            <a:gdLst/>
            <a:ahLst/>
            <a:cxnLst/>
            <a:rect r="r" b="b" t="t" l="l"/>
            <a:pathLst>
              <a:path h="6694195" w="3757310">
                <a:moveTo>
                  <a:pt x="0" y="0"/>
                </a:moveTo>
                <a:lnTo>
                  <a:pt x="3757310" y="0"/>
                </a:lnTo>
                <a:lnTo>
                  <a:pt x="3757310" y="6694195"/>
                </a:lnTo>
                <a:lnTo>
                  <a:pt x="0" y="6694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69" t="-2646" r="-24526" b="-26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112" y="2691651"/>
            <a:ext cx="3776862" cy="6694195"/>
          </a:xfrm>
          <a:custGeom>
            <a:avLst/>
            <a:gdLst/>
            <a:ahLst/>
            <a:cxnLst/>
            <a:rect r="r" b="b" t="t" l="l"/>
            <a:pathLst>
              <a:path h="6694195" w="3776862">
                <a:moveTo>
                  <a:pt x="0" y="0"/>
                </a:moveTo>
                <a:lnTo>
                  <a:pt x="3776862" y="0"/>
                </a:lnTo>
                <a:lnTo>
                  <a:pt x="3776862" y="6694195"/>
                </a:lnTo>
                <a:lnTo>
                  <a:pt x="0" y="6694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54" t="-2205" r="-25412" b="-30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95683" y="2691651"/>
            <a:ext cx="3543336" cy="6694195"/>
          </a:xfrm>
          <a:custGeom>
            <a:avLst/>
            <a:gdLst/>
            <a:ahLst/>
            <a:cxnLst/>
            <a:rect r="r" b="b" t="t" l="l"/>
            <a:pathLst>
              <a:path h="6694195" w="3543336">
                <a:moveTo>
                  <a:pt x="0" y="0"/>
                </a:moveTo>
                <a:lnTo>
                  <a:pt x="3543336" y="0"/>
                </a:lnTo>
                <a:lnTo>
                  <a:pt x="3543336" y="6694195"/>
                </a:lnTo>
                <a:lnTo>
                  <a:pt x="0" y="669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37" t="-2739" r="-31653" b="-25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9019" y="2691651"/>
            <a:ext cx="3211093" cy="6694195"/>
          </a:xfrm>
          <a:custGeom>
            <a:avLst/>
            <a:gdLst/>
            <a:ahLst/>
            <a:cxnLst/>
            <a:rect r="r" b="b" t="t" l="l"/>
            <a:pathLst>
              <a:path h="6694195" w="3211093">
                <a:moveTo>
                  <a:pt x="0" y="0"/>
                </a:moveTo>
                <a:lnTo>
                  <a:pt x="3211093" y="0"/>
                </a:lnTo>
                <a:lnTo>
                  <a:pt x="3211093" y="6694195"/>
                </a:lnTo>
                <a:lnTo>
                  <a:pt x="0" y="6694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797" t="-3590" r="-43830" b="-17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45985" y="2691651"/>
            <a:ext cx="3543336" cy="6694195"/>
          </a:xfrm>
          <a:custGeom>
            <a:avLst/>
            <a:gdLst/>
            <a:ahLst/>
            <a:cxnLst/>
            <a:rect r="r" b="b" t="t" l="l"/>
            <a:pathLst>
              <a:path h="6694195" w="3543336">
                <a:moveTo>
                  <a:pt x="0" y="0"/>
                </a:moveTo>
                <a:lnTo>
                  <a:pt x="3543336" y="0"/>
                </a:lnTo>
                <a:lnTo>
                  <a:pt x="3543336" y="6694195"/>
                </a:lnTo>
                <a:lnTo>
                  <a:pt x="0" y="669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37" t="-2739" r="-31653" b="-255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84" y="2978831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3250" y="2959318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44010" y="2912021"/>
            <a:ext cx="3016352" cy="6281304"/>
          </a:xfrm>
          <a:custGeom>
            <a:avLst/>
            <a:gdLst/>
            <a:ahLst/>
            <a:cxnLst/>
            <a:rect r="r" b="b" t="t" l="l"/>
            <a:pathLst>
              <a:path h="6281304" w="3016352">
                <a:moveTo>
                  <a:pt x="0" y="0"/>
                </a:moveTo>
                <a:lnTo>
                  <a:pt x="3016352" y="0"/>
                </a:lnTo>
                <a:lnTo>
                  <a:pt x="3016352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4456" y="2840188"/>
            <a:ext cx="2999779" cy="6281304"/>
          </a:xfrm>
          <a:custGeom>
            <a:avLst/>
            <a:gdLst/>
            <a:ahLst/>
            <a:cxnLst/>
            <a:rect r="r" b="b" t="t" l="l"/>
            <a:pathLst>
              <a:path h="6281304" w="2999779">
                <a:moveTo>
                  <a:pt x="0" y="0"/>
                </a:moveTo>
                <a:lnTo>
                  <a:pt x="2999779" y="0"/>
                </a:lnTo>
                <a:lnTo>
                  <a:pt x="2999779" y="6281305"/>
                </a:lnTo>
                <a:lnTo>
                  <a:pt x="0" y="628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8618" y="2887485"/>
            <a:ext cx="3024639" cy="6281304"/>
          </a:xfrm>
          <a:custGeom>
            <a:avLst/>
            <a:gdLst/>
            <a:ahLst/>
            <a:cxnLst/>
            <a:rect r="r" b="b" t="t" l="l"/>
            <a:pathLst>
              <a:path h="6281304" w="3024639">
                <a:moveTo>
                  <a:pt x="0" y="0"/>
                </a:moveTo>
                <a:lnTo>
                  <a:pt x="3024639" y="0"/>
                </a:lnTo>
                <a:lnTo>
                  <a:pt x="3024639" y="6281305"/>
                </a:lnTo>
                <a:lnTo>
                  <a:pt x="0" y="628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84" y="2978831"/>
            <a:ext cx="2994569" cy="6279469"/>
          </a:xfrm>
          <a:custGeom>
            <a:avLst/>
            <a:gdLst/>
            <a:ahLst/>
            <a:cxnLst/>
            <a:rect r="r" b="b" t="t" l="l"/>
            <a:pathLst>
              <a:path h="6279469" w="2994569">
                <a:moveTo>
                  <a:pt x="0" y="0"/>
                </a:moveTo>
                <a:lnTo>
                  <a:pt x="2994569" y="0"/>
                </a:lnTo>
                <a:lnTo>
                  <a:pt x="2994569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8" t="0" r="-11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5610" y="2912021"/>
            <a:ext cx="2981045" cy="6277633"/>
          </a:xfrm>
          <a:custGeom>
            <a:avLst/>
            <a:gdLst/>
            <a:ahLst/>
            <a:cxnLst/>
            <a:rect r="r" b="b" t="t" l="l"/>
            <a:pathLst>
              <a:path h="6277633" w="2981045">
                <a:moveTo>
                  <a:pt x="0" y="0"/>
                </a:moveTo>
                <a:lnTo>
                  <a:pt x="2981045" y="0"/>
                </a:lnTo>
                <a:lnTo>
                  <a:pt x="298104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85" t="0" r="-478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3789" y="2912021"/>
            <a:ext cx="3016352" cy="6281304"/>
          </a:xfrm>
          <a:custGeom>
            <a:avLst/>
            <a:gdLst/>
            <a:ahLst/>
            <a:cxnLst/>
            <a:rect r="r" b="b" t="t" l="l"/>
            <a:pathLst>
              <a:path h="6281304" w="3016352">
                <a:moveTo>
                  <a:pt x="0" y="0"/>
                </a:moveTo>
                <a:lnTo>
                  <a:pt x="3016352" y="0"/>
                </a:lnTo>
                <a:lnTo>
                  <a:pt x="3016352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8" t="0" r="-150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7275" y="2912021"/>
            <a:ext cx="2999779" cy="6281304"/>
          </a:xfrm>
          <a:custGeom>
            <a:avLst/>
            <a:gdLst/>
            <a:ahLst/>
            <a:cxnLst/>
            <a:rect r="r" b="b" t="t" l="l"/>
            <a:pathLst>
              <a:path h="6281304" w="2999779">
                <a:moveTo>
                  <a:pt x="0" y="0"/>
                </a:moveTo>
                <a:lnTo>
                  <a:pt x="2999779" y="0"/>
                </a:lnTo>
                <a:lnTo>
                  <a:pt x="2999779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5" t="0" r="-179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2" y="611434"/>
            <a:ext cx="6215301" cy="14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  <a:spcBef>
                <a:spcPct val="0"/>
              </a:spcBef>
            </a:pPr>
            <a:r>
              <a:rPr lang="en-US" sz="8140" spc="797">
                <a:solidFill>
                  <a:srgbClr val="06C8E4"/>
                </a:solidFill>
                <a:latin typeface="Poppins"/>
              </a:rPr>
              <a:t>Prototype</a:t>
            </a:r>
            <a:r>
              <a:rPr lang="en-US" sz="8140" spc="797">
                <a:solidFill>
                  <a:srgbClr val="06C8E4"/>
                </a:solidFill>
                <a:latin typeface="Poppins"/>
              </a:rPr>
              <a:t>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DAGBEWKpZw8</dc:identifier>
  <dcterms:modified xsi:type="dcterms:W3CDTF">2011-08-01T06:04:30Z</dcterms:modified>
  <cp:revision>1</cp:revision>
  <dc:title>UX Presintation </dc:title>
</cp:coreProperties>
</file>